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tiff" ContentType="image/tiff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1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501D1-AE56-8F4C-8B9A-DF00141D9581}" type="datetimeFigureOut">
              <a:rPr lang="en-US" smtClean="0"/>
              <a:t>6/17/10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FB4E5-4B43-6943-BCE5-F52743257E7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1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1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1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1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1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Kimpel Symposium (2010-06).00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Kimpel Symposium (2010-06).00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Kimpel Symposium (2010-06).00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impel Symposium (2010-06).00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Oklahoma Climatological Survey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Renee McPherson</dc:creator>
  <cp:lastModifiedBy>Renee McPherson</cp:lastModifiedBy>
  <cp:revision>3</cp:revision>
  <dcterms:created xsi:type="dcterms:W3CDTF">2010-06-17T18:57:27Z</dcterms:created>
  <dcterms:modified xsi:type="dcterms:W3CDTF">2010-06-17T19:04:49Z</dcterms:modified>
</cp:coreProperties>
</file>